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4"/>
  </p:sldMasterIdLst>
  <p:sldIdLst>
    <p:sldId id="256" r:id="rId5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9F981F-089F-43BD-D38F-B28E54203723}" v="69" dt="2020-09-02T17:04:48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76" d="100"/>
          <a:sy n="76" d="100"/>
        </p:scale>
        <p:origin x="276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1854"/>
            </a:lvl1pPr>
            <a:lvl2pPr marL="353278" indent="0" algn="ctr">
              <a:buNone/>
              <a:defRPr sz="1545"/>
            </a:lvl2pPr>
            <a:lvl3pPr marL="706557" indent="0" algn="ctr">
              <a:buNone/>
              <a:defRPr sz="1391"/>
            </a:lvl3pPr>
            <a:lvl4pPr marL="1059835" indent="0" algn="ctr">
              <a:buNone/>
              <a:defRPr sz="1236"/>
            </a:lvl4pPr>
            <a:lvl5pPr marL="1413114" indent="0" algn="ctr">
              <a:buNone/>
              <a:defRPr sz="1236"/>
            </a:lvl5pPr>
            <a:lvl6pPr marL="1766392" indent="0" algn="ctr">
              <a:buNone/>
              <a:defRPr sz="1236"/>
            </a:lvl6pPr>
            <a:lvl7pPr marL="2119671" indent="0" algn="ctr">
              <a:buNone/>
              <a:defRPr sz="1236"/>
            </a:lvl7pPr>
            <a:lvl8pPr marL="2472949" indent="0" algn="ctr">
              <a:buNone/>
              <a:defRPr sz="1236"/>
            </a:lvl8pPr>
            <a:lvl9pPr marL="2826228" indent="0" algn="ctr">
              <a:buNone/>
              <a:defRPr sz="1236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262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5059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5756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704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4636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1854">
                <a:solidFill>
                  <a:schemeClr val="tx1"/>
                </a:solidFill>
              </a:defRPr>
            </a:lvl1pPr>
            <a:lvl2pPr marL="353278" indent="0">
              <a:buNone/>
              <a:defRPr sz="1545">
                <a:solidFill>
                  <a:schemeClr val="tx1">
                    <a:tint val="75000"/>
                  </a:schemeClr>
                </a:solidFill>
              </a:defRPr>
            </a:lvl2pPr>
            <a:lvl3pPr marL="706557" indent="0">
              <a:buNone/>
              <a:defRPr sz="1391">
                <a:solidFill>
                  <a:schemeClr val="tx1">
                    <a:tint val="75000"/>
                  </a:schemeClr>
                </a:solidFill>
              </a:defRPr>
            </a:lvl3pPr>
            <a:lvl4pPr marL="1059835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4pPr>
            <a:lvl5pPr marL="1413114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5pPr>
            <a:lvl6pPr marL="1766392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6pPr>
            <a:lvl7pPr marL="2119671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7pPr>
            <a:lvl8pPr marL="2472949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8pPr>
            <a:lvl9pPr marL="2826228" indent="0">
              <a:buNone/>
              <a:defRPr sz="123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7770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56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1854" b="1"/>
            </a:lvl1pPr>
            <a:lvl2pPr marL="353278" indent="0">
              <a:buNone/>
              <a:defRPr sz="1545" b="1"/>
            </a:lvl2pPr>
            <a:lvl3pPr marL="706557" indent="0">
              <a:buNone/>
              <a:defRPr sz="1391" b="1"/>
            </a:lvl3pPr>
            <a:lvl4pPr marL="1059835" indent="0">
              <a:buNone/>
              <a:defRPr sz="1236" b="1"/>
            </a:lvl4pPr>
            <a:lvl5pPr marL="1413114" indent="0">
              <a:buNone/>
              <a:defRPr sz="1236" b="1"/>
            </a:lvl5pPr>
            <a:lvl6pPr marL="1766392" indent="0">
              <a:buNone/>
              <a:defRPr sz="1236" b="1"/>
            </a:lvl6pPr>
            <a:lvl7pPr marL="2119671" indent="0">
              <a:buNone/>
              <a:defRPr sz="1236" b="1"/>
            </a:lvl7pPr>
            <a:lvl8pPr marL="2472949" indent="0">
              <a:buNone/>
              <a:defRPr sz="1236" b="1"/>
            </a:lvl8pPr>
            <a:lvl9pPr marL="2826228" indent="0">
              <a:buNone/>
              <a:defRPr sz="1236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360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870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3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473"/>
            </a:lvl1pPr>
            <a:lvl2pPr>
              <a:defRPr sz="2164"/>
            </a:lvl2pPr>
            <a:lvl3pPr>
              <a:defRPr sz="1854"/>
            </a:lvl3pPr>
            <a:lvl4pPr>
              <a:defRPr sz="1545"/>
            </a:lvl4pPr>
            <a:lvl5pPr>
              <a:defRPr sz="1545"/>
            </a:lvl5pPr>
            <a:lvl6pPr>
              <a:defRPr sz="1545"/>
            </a:lvl6pPr>
            <a:lvl7pPr>
              <a:defRPr sz="1545"/>
            </a:lvl7pPr>
            <a:lvl8pPr>
              <a:defRPr sz="1545"/>
            </a:lvl8pPr>
            <a:lvl9pPr>
              <a:defRPr sz="1545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553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473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473"/>
            </a:lvl1pPr>
            <a:lvl2pPr marL="353278" indent="0">
              <a:buNone/>
              <a:defRPr sz="2164"/>
            </a:lvl2pPr>
            <a:lvl3pPr marL="706557" indent="0">
              <a:buNone/>
              <a:defRPr sz="1854"/>
            </a:lvl3pPr>
            <a:lvl4pPr marL="1059835" indent="0">
              <a:buNone/>
              <a:defRPr sz="1545"/>
            </a:lvl4pPr>
            <a:lvl5pPr marL="1413114" indent="0">
              <a:buNone/>
              <a:defRPr sz="1545"/>
            </a:lvl5pPr>
            <a:lvl6pPr marL="1766392" indent="0">
              <a:buNone/>
              <a:defRPr sz="1545"/>
            </a:lvl6pPr>
            <a:lvl7pPr marL="2119671" indent="0">
              <a:buNone/>
              <a:defRPr sz="1545"/>
            </a:lvl7pPr>
            <a:lvl8pPr marL="2472949" indent="0">
              <a:buNone/>
              <a:defRPr sz="1545"/>
            </a:lvl8pPr>
            <a:lvl9pPr marL="2826228" indent="0">
              <a:buNone/>
              <a:defRPr sz="1545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236"/>
            </a:lvl1pPr>
            <a:lvl2pPr marL="353278" indent="0">
              <a:buNone/>
              <a:defRPr sz="1082"/>
            </a:lvl2pPr>
            <a:lvl3pPr marL="706557" indent="0">
              <a:buNone/>
              <a:defRPr sz="927"/>
            </a:lvl3pPr>
            <a:lvl4pPr marL="1059835" indent="0">
              <a:buNone/>
              <a:defRPr sz="773"/>
            </a:lvl4pPr>
            <a:lvl5pPr marL="1413114" indent="0">
              <a:buNone/>
              <a:defRPr sz="773"/>
            </a:lvl5pPr>
            <a:lvl6pPr marL="1766392" indent="0">
              <a:buNone/>
              <a:defRPr sz="773"/>
            </a:lvl6pPr>
            <a:lvl7pPr marL="2119671" indent="0">
              <a:buNone/>
              <a:defRPr sz="773"/>
            </a:lvl7pPr>
            <a:lvl8pPr marL="2472949" indent="0">
              <a:buNone/>
              <a:defRPr sz="773"/>
            </a:lvl8pPr>
            <a:lvl9pPr marL="2826228" indent="0">
              <a:buNone/>
              <a:defRPr sz="773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826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7/14/2025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8211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text, food, dish&#10;&#10;Description automatically generated">
            <a:extLst>
              <a:ext uri="{FF2B5EF4-FFF2-40B4-BE49-F238E27FC236}">
                <a16:creationId xmlns:a16="http://schemas.microsoft.com/office/drawing/2014/main" id="{06B26819-EC93-8048-A860-EFB3B6E93EB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D98B49A-7A9B-4DCD-9C77-1AA076870E3F}"/>
              </a:ext>
            </a:extLst>
          </p:cNvPr>
          <p:cNvSpPr txBox="1"/>
          <p:nvPr/>
        </p:nvSpPr>
        <p:spPr>
          <a:xfrm>
            <a:off x="2518951" y="4644551"/>
            <a:ext cx="274319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LEDO PIZZA MILLERSVILLE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8531 VETERANS HIGHWAY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MILLERSVILLE, MD 21108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CD12EE0-5C4B-4411-9C1B-A8C304AF4935}"/>
              </a:ext>
            </a:extLst>
          </p:cNvPr>
          <p:cNvSpPr txBox="1"/>
          <p:nvPr/>
        </p:nvSpPr>
        <p:spPr>
          <a:xfrm>
            <a:off x="2553691" y="5618883"/>
            <a:ext cx="2743199" cy="65659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sz="2800" baseline="30000" dirty="0">
                <a:solidFill>
                  <a:srgbClr val="C00000"/>
                </a:solidFill>
              </a:rPr>
              <a:t>September 15 2025</a:t>
            </a:r>
          </a:p>
          <a:p>
            <a:pPr algn="l"/>
            <a:r>
              <a:rPr lang="en-US" dirty="0">
                <a:solidFill>
                  <a:srgbClr val="C00000"/>
                </a:solidFill>
              </a:rPr>
              <a:t>11AM – 9PM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FEF03C-EDFD-443C-A061-5765AD200F51}"/>
              </a:ext>
            </a:extLst>
          </p:cNvPr>
          <p:cNvSpPr txBox="1"/>
          <p:nvPr/>
        </p:nvSpPr>
        <p:spPr>
          <a:xfrm>
            <a:off x="367022" y="3965440"/>
            <a:ext cx="7034981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4400" b="1" dirty="0" err="1">
                <a:solidFill>
                  <a:srgbClr val="C00000"/>
                </a:solidFill>
              </a:rPr>
              <a:t>Quarterfield</a:t>
            </a:r>
            <a:r>
              <a:rPr lang="en-US" sz="4400" b="1" dirty="0">
                <a:solidFill>
                  <a:srgbClr val="C00000"/>
                </a:solidFill>
              </a:rPr>
              <a:t> Elementary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21174A2-916E-9A44-853F-6EAAC12DD8FE}"/>
              </a:ext>
            </a:extLst>
          </p:cNvPr>
          <p:cNvSpPr txBox="1"/>
          <p:nvPr/>
        </p:nvSpPr>
        <p:spPr>
          <a:xfrm>
            <a:off x="6389255" y="8021613"/>
            <a:ext cx="1149629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dirty="0">
                <a:solidFill>
                  <a:srgbClr val="C00000"/>
                </a:solidFill>
              </a:rPr>
              <a:t>20%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d6f43e8f-c0bd-4fa5-9c09-cc176474b0e4" xsi:nil="true"/>
    <lcf76f155ced4ddcb4097134ff3c332f xmlns="b6d1e531-a552-44e3-a44e-8b91c6e0d02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1C470278701540A76963F4901C1E73" ma:contentTypeVersion="13" ma:contentTypeDescription="Create a new document." ma:contentTypeScope="" ma:versionID="dca8aa22b46fabf7d2c98f81cb59596b">
  <xsd:schema xmlns:xsd="http://www.w3.org/2001/XMLSchema" xmlns:xs="http://www.w3.org/2001/XMLSchema" xmlns:p="http://schemas.microsoft.com/office/2006/metadata/properties" xmlns:ns2="b6d1e531-a552-44e3-a44e-8b91c6e0d027" xmlns:ns3="d6f43e8f-c0bd-4fa5-9c09-cc176474b0e4" targetNamespace="http://schemas.microsoft.com/office/2006/metadata/properties" ma:root="true" ma:fieldsID="eea43f21f567afa6a421496d353c4f5e" ns2:_="" ns3:_="">
    <xsd:import namespace="b6d1e531-a552-44e3-a44e-8b91c6e0d027"/>
    <xsd:import namespace="d6f43e8f-c0bd-4fa5-9c09-cc176474b0e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1e531-a552-44e3-a44e-8b91c6e0d0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dd3674a9-70e9-42a7-9799-1158077f73b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f43e8f-c0bd-4fa5-9c09-cc176474b0e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a0ff6f7a-aaa4-43c8-af6d-37302dcaa7f5}" ma:internalName="TaxCatchAll" ma:showField="CatchAllData" ma:web="d6f43e8f-c0bd-4fa5-9c09-cc176474b0e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1075FFD-24CC-430A-9420-BF1C4E51C1FC}">
  <ds:schemaRefs>
    <ds:schemaRef ds:uri="http://schemas.microsoft.com/office/2006/metadata/properties"/>
    <ds:schemaRef ds:uri="http://schemas.microsoft.com/office/infopath/2007/PartnerControls"/>
    <ds:schemaRef ds:uri="d6f43e8f-c0bd-4fa5-9c09-cc176474b0e4"/>
    <ds:schemaRef ds:uri="b6d1e531-a552-44e3-a44e-8b91c6e0d027"/>
  </ds:schemaRefs>
</ds:datastoreItem>
</file>

<file path=customXml/itemProps2.xml><?xml version="1.0" encoding="utf-8"?>
<ds:datastoreItem xmlns:ds="http://schemas.openxmlformats.org/officeDocument/2006/customXml" ds:itemID="{479743EA-D242-48F9-AE4A-4B27D45ED5E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0189726-7208-4BF8-A63A-DAA9296F75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d1e531-a552-44e3-a44e-8b91c6e0d027"/>
    <ds:schemaRef ds:uri="d6f43e8f-c0bd-4fa5-9c09-cc176474b0e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</TotalTime>
  <Words>20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Ledos Millersville</cp:lastModifiedBy>
  <cp:revision>68</cp:revision>
  <dcterms:created xsi:type="dcterms:W3CDTF">2020-09-02T16:29:04Z</dcterms:created>
  <dcterms:modified xsi:type="dcterms:W3CDTF">2025-07-14T17:17:21Z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0x010100AC1C470278701540A76963F4901C1E73</vt:lpwstr>
  </property>
</Properties>
</file>