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Amasis MT Pro Medium" panose="02040604050005020304" pitchFamily="18" charset="0"/>
      <p:regular r:id="rId4"/>
      <p:italic r:id="rId5"/>
    </p:embeddedFont>
    <p:embeddedFont>
      <p:font typeface="Arial Rounded MT Bold" panose="020F070403050403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volini" panose="03000502040302020204" pitchFamily="66" charset="0"/>
      <p:regular r:id="rId11"/>
    </p:embeddedFont>
    <p:embeddedFont>
      <p:font typeface="Playfair Display" panose="000005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AC7DD8-6ECB-4F23-8002-E2302F6C5678}">
  <a:tblStyle styleId="{97AC7DD8-6ECB-4F23-8002-E2302F6C56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2" autoAdjust="0"/>
  </p:normalViewPr>
  <p:slideViewPr>
    <p:cSldViewPr snapToGrid="0">
      <p:cViewPr>
        <p:scale>
          <a:sx n="63" d="100"/>
          <a:sy n="63" d="100"/>
        </p:scale>
        <p:origin x="760" y="-74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www.goodfreephotos.com/vector-images/alarm-clock-vector-graphic.png.php" TargetMode="External"/><Relationship Id="rId18" Type="http://schemas.openxmlformats.org/officeDocument/2006/relationships/image" Target="../media/image8.jpeg"/><Relationship Id="rId3" Type="http://schemas.openxmlformats.org/officeDocument/2006/relationships/image" Target="../media/image1.jpg"/><Relationship Id="rId21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17" Type="http://schemas.openxmlformats.org/officeDocument/2006/relationships/hyperlink" Target="https://qespta.org/wp-content/uploads/2022/09/September-General-Membership-Meeting.pdf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jpeg"/><Relationship Id="rId20" Type="http://schemas.openxmlformats.org/officeDocument/2006/relationships/hyperlink" Target="https://nam12.safelinks.protection.outlook.com/?url=https%3A%2F%2Fclassicphotographyimaging.simplephoto.com%2Fsearch%2Fquarterfield2022&amp;data=05%7C01%7CCBUONASSISI%40AACPS.org%7C5999941a928644707c7208da9774fe09%7Cb7d27e93356b4ad88a7089c35df207c0%7C0%7C0%7C637988825979651582%7CUnknown%7CTWFpbGZsb3d8eyJWIjoiMC4wLjAwMDAiLCJQIjoiV2luMzIiLCJBTiI6Ik1haWwiLCJXVCI6Mn0%3D%7C3000%7C%7C%7C&amp;sdata=N1BD6ba8XB9kCV4Fn4vxbQb9avLML7jpxZhOIUutta4%3D&amp;reserved=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QuarterfieldES" TargetMode="External"/><Relationship Id="rId11" Type="http://schemas.openxmlformats.org/officeDocument/2006/relationships/hyperlink" Target="https://www.pngall.com/school-bus-png" TargetMode="External"/><Relationship Id="rId24" Type="http://schemas.openxmlformats.org/officeDocument/2006/relationships/image" Target="../media/image10.jpeg"/><Relationship Id="rId5" Type="http://schemas.openxmlformats.org/officeDocument/2006/relationships/hyperlink" Target="https://twitter.com/SolleyAACPS/status/1535290597938012162?s=20&amp;t=CedaRSU7-79MjvrBuwsmFg" TargetMode="External"/><Relationship Id="rId15" Type="http://schemas.openxmlformats.org/officeDocument/2006/relationships/hyperlink" Target="https://nam12.safelinks.protection.outlook.com/?url=https%3A%2F%2Fdrive.google.com%2Ffile%2Fd%2F16CHbixN08V_rTELl_6WIUTHydxX0futP%2Fview%3Fusp%3Dsharing&amp;data=05%7C01%7CCBUONASSISI%40AACPS.org%7C3e26fb167891472905c508da93503f93%7Cb7d27e93356b4ad88a7089c35df207c0%7C0%7C0%7C637984270286069138%7CUnknown%7CTWFpbGZsb3d8eyJWIjoiMC4wLjAwMDAiLCJQIjoiV2luMzIiLCJBTiI6Ik1haWwiLCJXVCI6Mn0%3D%7C3000%7C%7C%7C&amp;sdata=kCmgA%2BCyzW%2Btf3mR8RrQJ7bzGo9unUlKSZk64p%2B%2BvcU%3D&amp;reserved=0" TargetMode="External"/><Relationship Id="rId23" Type="http://schemas.openxmlformats.org/officeDocument/2006/relationships/hyperlink" Target="https://1stplacespiritwear.com/schools/MD/Severn/Quarterfield%20Elementary%20School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www.sanosansar.org/2013/05/call-for-volunteers-eco-song-competition-2013/" TargetMode="External"/><Relationship Id="rId4" Type="http://schemas.openxmlformats.org/officeDocument/2006/relationships/hyperlink" Target="http://gsouto-digitalteacher.blogspot.com/2015/03/international-childrens-book-day-2015.html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s://nam12.safelinks.protection.outlook.com/?url=https%3A%2F%2Fdrive.google.com%2Ffile%2Fd%2F1ZiOI4EQw8Lb3gUGMt9GGm55Cy8FRCp_8%2Fview%3Fusp%3Dsharing&amp;data=05%7C01%7CCBUONASSISI%40AACPS.org%7C3e26fb167891472905c508da93503f93%7Cb7d27e93356b4ad88a7089c35df207c0%7C0%7C0%7C637984270286069138%7CUnknown%7CTWFpbGZsb3d8eyJWIjoiMC4wLjAwMDAiLCJQIjoiV2luMzIiLCJBTiI6Ik1haWwiLCJXVCI6Mn0%3D%7C3000%7C%7C%7C&amp;sdata=5LZwEy4A2NUbJ8HZv5LF6YMcwsHD0wU0QDPv2SI3cXE%3D&amp;reserved=0" TargetMode="External"/><Relationship Id="rId22" Type="http://schemas.openxmlformats.org/officeDocument/2006/relationships/hyperlink" Target="https://nam12.safelinks.protection.outlook.com/?url=https%3A%2F%2F1stplacespiritwear.com%2Fschools%2FMD%2FSevern%2FQuarterfield%2520Elementary%2520School&amp;data=05%7C01%7CCBUONASSISI%40AACPS.org%7C5dd9449b926b4713425108da981ac641%7Cb7d27e93356b4ad88a7089c35df207c0%7C0%7C0%7C637989538003369762%7CUnknown%7CTWFpbGZsb3d8eyJWIjoiMC4wLjAwMDAiLCJQIjoiV2luMzIiLCJBTiI6Ik1haWwiLCJXVCI6Mn0%3D%7C3000%7C%7C%7C&amp;sdata=MqBe%2FbzU8rzHGMX2RggMZu5TTwn%2BSBGnExJLtUUZt%2F4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5107BF9D-F997-AA5F-C4D3-5C03949FA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 flipV="1">
            <a:off x="2921280" y="5400545"/>
            <a:ext cx="595779" cy="568401"/>
          </a:xfrm>
          <a:prstGeom prst="rect">
            <a:avLst/>
          </a:prstGeom>
        </p:spPr>
      </p:pic>
      <p:cxnSp>
        <p:nvCxnSpPr>
          <p:cNvPr id="56" name="Google Shape;56;p13"/>
          <p:cNvCxnSpPr/>
          <p:nvPr/>
        </p:nvCxnSpPr>
        <p:spPr>
          <a:xfrm>
            <a:off x="425" y="49850"/>
            <a:ext cx="7797600" cy="231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425" y="1650050"/>
            <a:ext cx="7797600" cy="23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425" y="1269050"/>
            <a:ext cx="7797600" cy="23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>
            <a:cxnSpLocks/>
          </p:cNvCxnSpPr>
          <p:nvPr/>
        </p:nvCxnSpPr>
        <p:spPr>
          <a:xfrm>
            <a:off x="425" y="1192850"/>
            <a:ext cx="7771975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3"/>
          <p:cNvSpPr txBox="1"/>
          <p:nvPr/>
        </p:nvSpPr>
        <p:spPr>
          <a:xfrm>
            <a:off x="854468" y="1222921"/>
            <a:ext cx="39459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Issued:  Sunday, September 18</a:t>
            </a:r>
            <a:r>
              <a:rPr lang="en" sz="1800" b="1" baseline="30000" dirty="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</a:t>
            </a:r>
            <a:endParaRPr lang="en" sz="1800" b="1" dirty="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Playfair Display"/>
                <a:ea typeface="Playfair Display"/>
                <a:cs typeface="Playfair Display"/>
                <a:sym typeface="Playfair Display"/>
              </a:rPr>
              <a:t>	</a:t>
            </a:r>
            <a:endParaRPr sz="160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aphicFrame>
        <p:nvGraphicFramePr>
          <p:cNvPr id="62" name="Google Shape;62;p13"/>
          <p:cNvGraphicFramePr/>
          <p:nvPr>
            <p:extLst>
              <p:ext uri="{D42A27DB-BD31-4B8C-83A1-F6EECF244321}">
                <p14:modId xmlns:p14="http://schemas.microsoft.com/office/powerpoint/2010/main" val="2264415284"/>
              </p:ext>
            </p:extLst>
          </p:nvPr>
        </p:nvGraphicFramePr>
        <p:xfrm>
          <a:off x="158075" y="1770437"/>
          <a:ext cx="7525923" cy="2105843"/>
        </p:xfrm>
        <a:graphic>
          <a:graphicData uri="http://schemas.openxmlformats.org/drawingml/2006/table">
            <a:tbl>
              <a:tblPr>
                <a:noFill/>
                <a:tableStyleId>{97AC7DD8-6ECB-4F23-8002-E2302F6C5678}</a:tableStyleId>
              </a:tblPr>
              <a:tblGrid>
                <a:gridCol w="1552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5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Monday,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September 19</a:t>
                      </a:r>
                      <a:r>
                        <a:rPr lang="en" sz="1100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Tuesday,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September 20</a:t>
                      </a:r>
                      <a:r>
                        <a:rPr lang="en" sz="1100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Wednesday,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September 21</a:t>
                      </a:r>
                      <a:r>
                        <a:rPr lang="en" sz="1100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Thursday,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September 22</a:t>
                      </a:r>
                      <a:r>
                        <a:rPr lang="en" sz="1100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Friday,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September 23</a:t>
                      </a:r>
                      <a:r>
                        <a:rPr lang="en" sz="1100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7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Arrival 7:45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Dismissal 2:25</a:t>
                      </a:r>
                      <a:endParaRPr sz="1100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Arrival 7:45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Dismissal 2:25 </a:t>
                      </a:r>
                      <a:endParaRPr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Arrival 7:45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Dismissal 2:25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100" b="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Arrival 7:45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Dismissal 2:25 </a:t>
                      </a:r>
                      <a:endParaRPr sz="11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1100" b="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1100" b="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1100" b="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1100" b="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Arrival 7:45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</a:rPr>
                        <a:t>Dismissal 2:25 </a:t>
                      </a:r>
                      <a:endParaRPr sz="11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3" name="Google Shape;63;p13"/>
          <p:cNvSpPr txBox="1"/>
          <p:nvPr/>
        </p:nvSpPr>
        <p:spPr>
          <a:xfrm>
            <a:off x="3818682" y="7949773"/>
            <a:ext cx="3945900" cy="56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Quarterfield’s</a:t>
            </a:r>
            <a:r>
              <a:rPr lang="en" sz="1800" b="1" u="sng" dirty="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b="1" u="sng" dirty="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Tweet of the Week!</a:t>
            </a:r>
            <a:endParaRPr lang="en-US" sz="1800" b="1" u="sng" dirty="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01250" y="6956317"/>
            <a:ext cx="3658230" cy="1508105"/>
          </a:xfrm>
          <a:prstGeom prst="rect">
            <a:avLst/>
          </a:prstGeom>
          <a:solidFill>
            <a:srgbClr val="EEEEEE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Playfair Display"/>
                <a:ea typeface="Playfair Display"/>
                <a:cs typeface="Playfair Display"/>
                <a:sym typeface="Playfair Display"/>
              </a:rPr>
              <a:t>Looking Ahead: </a:t>
            </a:r>
            <a:endParaRPr sz="15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September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24 | </a:t>
            </a:r>
            <a:r>
              <a:rPr lang="en" sz="1500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Pop Up Pantry QES @ 10:30</a:t>
            </a:r>
            <a:endParaRPr lang="en" sz="15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26 | </a:t>
            </a:r>
            <a:r>
              <a:rPr lang="en" sz="1500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Schools &amp; Central Offices closed. Rosh Hashannah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29| </a:t>
            </a:r>
            <a:r>
              <a:rPr lang="en" sz="1500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School Picture Day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5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5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99EDF2-E3CD-48E4-A58C-A9E136562E1D}"/>
              </a:ext>
            </a:extLst>
          </p:cNvPr>
          <p:cNvSpPr txBox="1"/>
          <p:nvPr/>
        </p:nvSpPr>
        <p:spPr>
          <a:xfrm>
            <a:off x="152400" y="72950"/>
            <a:ext cx="7446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Amasis MT Pro Medium" panose="02040604050005020304" pitchFamily="18" charset="0"/>
              </a:rPr>
              <a:t>Quarterfield’s</a:t>
            </a:r>
            <a:r>
              <a:rPr lang="en-US" sz="3600" b="1" dirty="0">
                <a:solidFill>
                  <a:srgbClr val="002060"/>
                </a:solidFill>
                <a:latin typeface="Amasis MT Pro Medium" panose="02040604050005020304" pitchFamily="18" charset="0"/>
              </a:rPr>
              <a:t> Sunday Newsletter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D0EAB-8556-42CF-9F82-028997005F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5243" y="1016404"/>
            <a:ext cx="1333213" cy="614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6AFCC-FA53-451E-844D-6BC4A2B49C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632" y="864675"/>
            <a:ext cx="815545" cy="467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96EE7-7B93-46BA-AB3B-A69CB59714ED}"/>
              </a:ext>
            </a:extLst>
          </p:cNvPr>
          <p:cNvSpPr txBox="1"/>
          <p:nvPr/>
        </p:nvSpPr>
        <p:spPr>
          <a:xfrm>
            <a:off x="89555" y="3945915"/>
            <a:ext cx="3658230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School Lunch Week of Sept. 19</a:t>
            </a:r>
            <a:r>
              <a:rPr lang="en-US" b="1" u="sng" baseline="30000" dirty="0">
                <a:solidFill>
                  <a:srgbClr val="002060"/>
                </a:solidFill>
              </a:rPr>
              <a:t>th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</a:p>
          <a:p>
            <a:r>
              <a:rPr lang="en-US" dirty="0">
                <a:solidFill>
                  <a:srgbClr val="002060"/>
                </a:solidFill>
              </a:rPr>
              <a:t>Mon: Chicken Drumstick w/Rounds</a:t>
            </a:r>
          </a:p>
          <a:p>
            <a:r>
              <a:rPr lang="en-US" dirty="0" err="1">
                <a:solidFill>
                  <a:srgbClr val="002060"/>
                </a:solidFill>
              </a:rPr>
              <a:t>Tues:Taco</a:t>
            </a:r>
            <a:r>
              <a:rPr lang="en-US" dirty="0">
                <a:solidFill>
                  <a:srgbClr val="002060"/>
                </a:solidFill>
              </a:rPr>
              <a:t> w/Tortilla &amp; Scoops</a:t>
            </a:r>
          </a:p>
          <a:p>
            <a:r>
              <a:rPr lang="en-US" dirty="0">
                <a:solidFill>
                  <a:srgbClr val="002060"/>
                </a:solidFill>
              </a:rPr>
              <a:t>Wed: Penne Alfredo w/Garlic Bread Stick</a:t>
            </a:r>
          </a:p>
          <a:p>
            <a:r>
              <a:rPr lang="en-US" dirty="0">
                <a:solidFill>
                  <a:srgbClr val="002060"/>
                </a:solidFill>
              </a:rPr>
              <a:t>Thurs: Popcorn Chicken w/Rounds</a:t>
            </a:r>
          </a:p>
          <a:p>
            <a:r>
              <a:rPr lang="en-US" dirty="0">
                <a:solidFill>
                  <a:srgbClr val="002060"/>
                </a:solidFill>
              </a:rPr>
              <a:t>Fri: Garlic French Bread Pizza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F7BBF4-03BE-41A9-AB28-D7FE6B6633AC}"/>
              </a:ext>
            </a:extLst>
          </p:cNvPr>
          <p:cNvSpPr txBox="1"/>
          <p:nvPr/>
        </p:nvSpPr>
        <p:spPr>
          <a:xfrm>
            <a:off x="82373" y="8512325"/>
            <a:ext cx="1378488" cy="14465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sng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School Supplies</a:t>
            </a:r>
            <a:endParaRPr lang="en-US" sz="1200" b="1" u="sng" dirty="0">
              <a:solidFill>
                <a:srgbClr val="FF0000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Students should bring a water bottle each day.</a:t>
            </a:r>
            <a:endParaRPr lang="en-US" sz="1200" b="1" dirty="0">
              <a:solidFill>
                <a:srgbClr val="FF0000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0000"/>
                </a:solidFill>
              </a:rPr>
              <a:t>Students in Grades 3-5 should bring charged </a:t>
            </a:r>
            <a:r>
              <a:rPr lang="en-US" sz="1000" b="1" dirty="0" err="1">
                <a:solidFill>
                  <a:srgbClr val="FF0000"/>
                </a:solidFill>
              </a:rPr>
              <a:t>chromebooks</a:t>
            </a:r>
            <a:r>
              <a:rPr lang="en-US" sz="1000" b="1" dirty="0">
                <a:solidFill>
                  <a:srgbClr val="FF0000"/>
                </a:solidFill>
              </a:rPr>
              <a:t> daily.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C3ADBD-6008-49D7-B4E6-0B664365FB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6471" y="7000061"/>
            <a:ext cx="855814" cy="4573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8541F3-119D-30C9-F5EF-34F7946EEB13}"/>
              </a:ext>
            </a:extLst>
          </p:cNvPr>
          <p:cNvSpPr txBox="1"/>
          <p:nvPr/>
        </p:nvSpPr>
        <p:spPr>
          <a:xfrm>
            <a:off x="2708142" y="8503428"/>
            <a:ext cx="1427403" cy="150810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Transportation changes should only be made in the case of an EMERGENCY</a:t>
            </a:r>
            <a:r>
              <a:rPr lang="en-US" sz="12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!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200" b="1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FF0000"/>
              </a:solidFill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FF0000"/>
              </a:solidFill>
            </a:endParaRPr>
          </a:p>
        </p:txBody>
      </p:sp>
      <p:pic>
        <p:nvPicPr>
          <p:cNvPr id="27" name="Picture 26" descr="A yellow school bus with a group of children's faces on it&#10;&#10;Description automatically generated with low confidence">
            <a:extLst>
              <a:ext uri="{FF2B5EF4-FFF2-40B4-BE49-F238E27FC236}">
                <a16:creationId xmlns:a16="http://schemas.microsoft.com/office/drawing/2014/main" id="{6F893550-950D-CC50-C20C-D31B7DFCAE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077004" y="9418204"/>
            <a:ext cx="696929" cy="43544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77279ED-5710-30DB-5B50-E3C4D77D2445}"/>
              </a:ext>
            </a:extLst>
          </p:cNvPr>
          <p:cNvSpPr/>
          <p:nvPr/>
        </p:nvSpPr>
        <p:spPr>
          <a:xfrm>
            <a:off x="1675631" y="8789350"/>
            <a:ext cx="817742" cy="835882"/>
          </a:xfrm>
          <a:prstGeom prst="rect">
            <a:avLst/>
          </a:prstGeom>
          <a:blipFill dpi="0" rotWithShape="1">
            <a:blip r:embed="rId1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57E84B-5C36-A2B6-7DBF-2CF3CB118530}"/>
              </a:ext>
            </a:extLst>
          </p:cNvPr>
          <p:cNvSpPr txBox="1"/>
          <p:nvPr/>
        </p:nvSpPr>
        <p:spPr>
          <a:xfrm>
            <a:off x="1572993" y="8755427"/>
            <a:ext cx="1023017" cy="101566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0000"/>
                </a:solidFill>
              </a:rPr>
              <a:t>Students arriving after 8:00 AM will be marked TARDY!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B30DFA-59EF-0CE7-AEBB-E0914906AE98}"/>
              </a:ext>
            </a:extLst>
          </p:cNvPr>
          <p:cNvSpPr txBox="1"/>
          <p:nvPr/>
        </p:nvSpPr>
        <p:spPr>
          <a:xfrm>
            <a:off x="115703" y="5389561"/>
            <a:ext cx="3658230" cy="150810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News from MEDIA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Grades 3-5 began checking out books and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reviewing book care! Primary grades will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begin soon. Click to see when your child's class will be </a:t>
            </a:r>
            <a:r>
              <a:rPr lang="en-US" sz="12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4" tooltip="https://drive.google.com/file/d/1ZiOI4EQw8Lb3gUGMt9GGm55Cy8FRCp_8/view?usp=sharing"/>
              </a:rPr>
              <a:t>checking out/returning books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and click to review library </a:t>
            </a:r>
            <a:r>
              <a:rPr lang="en-US" sz="12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5" tooltip="https://drive.google.com/file/d/16CHbixN08V_rTELl_6WIUTHydxX0futP/view?usp=sharing"/>
              </a:rPr>
              <a:t>book care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at home. Happy Reading QES! - Ms. Zacks (Media Specialist)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DFEBC-C64C-BBA5-6DE4-BEDB1970EF36}"/>
              </a:ext>
            </a:extLst>
          </p:cNvPr>
          <p:cNvSpPr txBox="1"/>
          <p:nvPr/>
        </p:nvSpPr>
        <p:spPr>
          <a:xfrm rot="10800000" flipH="1" flipV="1">
            <a:off x="13719555" y="-1099595"/>
            <a:ext cx="424665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B97CB36-5664-0DD7-2E30-C86ADF0D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309698" y="8343943"/>
            <a:ext cx="2975687" cy="167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58975311-7E37-B0F4-7A76-24B8811B1757}"/>
              </a:ext>
            </a:extLst>
          </p:cNvPr>
          <p:cNvSpPr txBox="1"/>
          <p:nvPr/>
        </p:nvSpPr>
        <p:spPr>
          <a:xfrm>
            <a:off x="3912349" y="5409065"/>
            <a:ext cx="3597294" cy="1508104"/>
          </a:xfrm>
          <a:prstGeom prst="rect">
            <a:avLst/>
          </a:prstGeom>
          <a:solidFill>
            <a:schemeClr val="lt1"/>
          </a:solidFill>
          <a:ln w="381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0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Join Our Fabulous PTA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 the last meeting? No problem! </a:t>
            </a:r>
            <a:r>
              <a:rPr lang="en-US" sz="1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View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minutes here! Next meeting Wednesday, Oct. 19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CD4634-623C-E41E-3789-755485A1F30D}"/>
              </a:ext>
            </a:extLst>
          </p:cNvPr>
          <p:cNvGrpSpPr/>
          <p:nvPr/>
        </p:nvGrpSpPr>
        <p:grpSpPr>
          <a:xfrm>
            <a:off x="5100752" y="6330180"/>
            <a:ext cx="1381760" cy="477020"/>
            <a:chOff x="0" y="0"/>
            <a:chExt cx="5943600" cy="444436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CAA43F-4232-C82C-3AF0-9B5F11DF6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43600" cy="4100830"/>
            </a:xfrm>
            <a:prstGeom prst="rect">
              <a:avLst/>
            </a:prstGeom>
          </p:spPr>
        </p:pic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55399927-A2DA-9076-E752-BB78D3C186AD}"/>
                </a:ext>
              </a:extLst>
            </p:cNvPr>
            <p:cNvSpPr txBox="1"/>
            <p:nvPr/>
          </p:nvSpPr>
          <p:spPr>
            <a:xfrm>
              <a:off x="0" y="4100830"/>
              <a:ext cx="5943600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7783088-6B10-BE43-B65B-7C2F5ACA1FDA}"/>
              </a:ext>
            </a:extLst>
          </p:cNvPr>
          <p:cNvSpPr txBox="1"/>
          <p:nvPr/>
        </p:nvSpPr>
        <p:spPr>
          <a:xfrm>
            <a:off x="3886200" y="3945915"/>
            <a:ext cx="3658230" cy="138499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23BF9A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9/29/2022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23BF9A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(Students will wear uniform)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Pre-order Before Picture Day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u="sng" dirty="0">
                <a:solidFill>
                  <a:srgbClr val="0563C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hlinkClick r:id="rId20"/>
              </a:rPr>
              <a:t>https://classicphotographyimaging.simplephoto.com/search/quarterfield2022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94A17C-1E22-B5BC-C173-00F9574D6E6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08381" y="3982385"/>
            <a:ext cx="3077004" cy="3340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D9041DA-B85A-5B91-3980-4310A7888644}"/>
              </a:ext>
            </a:extLst>
          </p:cNvPr>
          <p:cNvSpPr txBox="1"/>
          <p:nvPr/>
        </p:nvSpPr>
        <p:spPr>
          <a:xfrm>
            <a:off x="3921036" y="6995324"/>
            <a:ext cx="3658230" cy="101566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</a:rPr>
              <a:t>Click </a:t>
            </a: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hlinkClick r:id="rId22"/>
              </a:rPr>
              <a:t>here</a:t>
            </a: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</a:rPr>
              <a:t> to order your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</a:rPr>
              <a:t>QES Spirit Wear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5" name="Picture 24" descr="A blue logo with white text&#10;&#10;Description automatically generated with low confidence">
            <a:hlinkClick r:id="rId23"/>
            <a:extLst>
              <a:ext uri="{FF2B5EF4-FFF2-40B4-BE49-F238E27FC236}">
                <a16:creationId xmlns:a16="http://schemas.microsoft.com/office/drawing/2014/main" id="{6A6E0DC4-5F3C-3E7A-6862-AF9728EC6F3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13" y="7322986"/>
            <a:ext cx="824355" cy="664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286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Playfair Display</vt:lpstr>
      <vt:lpstr>Amasis MT Pro Medium</vt:lpstr>
      <vt:lpstr>Calibri</vt:lpstr>
      <vt:lpstr>Cavolini</vt:lpstr>
      <vt:lpstr>Arial Rounded MT Bold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Buonassisi, Carla M</dc:creator>
  <cp:lastModifiedBy>Buonassisi, Carla M</cp:lastModifiedBy>
  <cp:revision>15</cp:revision>
  <dcterms:modified xsi:type="dcterms:W3CDTF">2022-09-18T19:59:19Z</dcterms:modified>
</cp:coreProperties>
</file>